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sldIdLst>
    <p:sldId id="256" r:id="rId2"/>
    <p:sldId id="283" r:id="rId3"/>
    <p:sldId id="282" r:id="rId4"/>
    <p:sldId id="259" r:id="rId5"/>
    <p:sldId id="260" r:id="rId6"/>
    <p:sldId id="261" r:id="rId7"/>
    <p:sldId id="262" r:id="rId8"/>
    <p:sldId id="270" r:id="rId9"/>
    <p:sldId id="269" r:id="rId10"/>
    <p:sldId id="263" r:id="rId11"/>
    <p:sldId id="264" r:id="rId12"/>
    <p:sldId id="265" r:id="rId13"/>
    <p:sldId id="274" r:id="rId14"/>
    <p:sldId id="277" r:id="rId15"/>
    <p:sldId id="266" r:id="rId16"/>
    <p:sldId id="279" r:id="rId17"/>
    <p:sldId id="280" r:id="rId18"/>
    <p:sldId id="284" r:id="rId19"/>
    <p:sldId id="278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3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D9218-D9A4-4224-8422-B957F87F7202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62453-6892-41B3-B286-12B789089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7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62453-6892-41B3-B286-12B789089BA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2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advClick="0" advTm="10000">
    <p:fade thruBlk="1"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7.pn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7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mymom.ru/stati/vospitanie-detei/pravila-dorozhnogo-dvizhenija-dlja-detei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04664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Calibri"/>
              </a:rPr>
              <a:t>муниципальное дошкольное </a:t>
            </a:r>
            <a:endParaRPr lang="ru-RU" sz="32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Calibri"/>
              </a:rPr>
              <a:t>образовательное учреждение</a:t>
            </a:r>
            <a:endParaRPr lang="ru-RU" sz="32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Calibri"/>
              </a:rPr>
              <a:t> «Детский сад № 254 </a:t>
            </a:r>
            <a:endParaRPr lang="ru-RU" sz="32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 err="1">
                <a:latin typeface="Times New Roman"/>
                <a:ea typeface="Calibri"/>
              </a:rPr>
              <a:t>Тракторозаводского</a:t>
            </a:r>
            <a:r>
              <a:rPr lang="ru-RU" sz="2400" b="1" dirty="0">
                <a:latin typeface="Times New Roman"/>
                <a:ea typeface="Calibri"/>
              </a:rPr>
              <a:t> района Волгограда»</a:t>
            </a:r>
            <a:endParaRPr lang="ru-RU" sz="3200" dirty="0">
              <a:latin typeface="Times New Roman"/>
              <a:ea typeface="Times New Roman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67204"/>
              </p:ext>
            </p:extLst>
          </p:nvPr>
        </p:nvGraphicFramePr>
        <p:xfrm>
          <a:off x="539552" y="3861048"/>
          <a:ext cx="8229600" cy="91440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Авторы: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Гринберг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Елена Валерьевна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– воспитатель,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Минаева Елена Викторовна -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35696" y="5373216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воспитанников старшего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5-7 лет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2632224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Дорога!</a:t>
            </a:r>
          </a:p>
        </p:txBody>
      </p:sp>
    </p:spTree>
  </p:cSld>
  <p:clrMapOvr>
    <a:masterClrMapping/>
  </p:clrMapOvr>
  <p:transition advClick="0" advTm="5743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1403" y="620688"/>
            <a:ext cx="73985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дошкольников правилам дорожного движения, воспитание навыков безопасного поведения на дорогах.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дорожно-транспортного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здоровья и жизни воспитанников.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знания детей о дорожных знаках и их назначении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кругозора воспитанников в области изучения правил дорожного движения.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19777"/>
      </p:ext>
    </p:extLst>
  </p:cSld>
  <p:clrMapOvr>
    <a:masterClrMapping/>
  </p:clrMapOvr>
  <p:transition advClick="0" advTm="5000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zarevschkola.okis.ru/files/4/3/5/4357/%D0%B4%D0%B5%D1%82%D1%8F%D0%BC%20%D0%B7%D0%BD%D0%B0%D1%82%D1%8C%20%D0%BF%D0%BE%D0%BB%D0%BE%D0%B6%D0%B5%D0%BD%D0%BE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6792"/>
            <a:ext cx="8691546" cy="6142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абот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60047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19566"/>
      </p:ext>
    </p:extLst>
  </p:cSld>
  <p:clrMapOvr>
    <a:masterClrMapping/>
  </p:clrMapOvr>
  <p:transition advClick="0" advTm="1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520" y="231562"/>
            <a:ext cx="8643998" cy="6232966"/>
          </a:xfrm>
        </p:spPr>
      </p:pic>
      <p:sp>
        <p:nvSpPr>
          <p:cNvPr id="5" name="Прямоугольник 4"/>
          <p:cNvSpPr/>
          <p:nvPr/>
        </p:nvSpPr>
        <p:spPr>
          <a:xfrm>
            <a:off x="2285984" y="2928934"/>
            <a:ext cx="4491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Перекрёсток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3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45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069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playEvt time="10310" objId="3"/>
        <p14:stopEvt time="10692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ar-clip-art-32433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2714620"/>
            <a:ext cx="2777788" cy="1020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Содержимое 10" descr="img1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80992" y="285744"/>
            <a:ext cx="8382016" cy="6286512"/>
          </a:xfrm>
        </p:spPr>
      </p:pic>
      <p:pic>
        <p:nvPicPr>
          <p:cNvPr id="6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600" end="7171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355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pauseEvt time="5732" objId="6"/>
        <p14:seekEvt time="5732" objId="6" seek="5658"/>
        <p14:resumeEvt time="5732" objId="6"/>
        <p14:stopEvt time="12598" objId="6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aa7a8199c17ac145e613d21fa11d1e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4282" y="610592"/>
            <a:ext cx="8664987" cy="6247408"/>
          </a:xfrm>
        </p:spPr>
      </p:pic>
      <p:sp>
        <p:nvSpPr>
          <p:cNvPr id="5" name="Стрелка вправо 4"/>
          <p:cNvSpPr/>
          <p:nvPr/>
        </p:nvSpPr>
        <p:spPr>
          <a:xfrm rot="4038703">
            <a:off x="5108380" y="1879514"/>
            <a:ext cx="2013132" cy="72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9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rgbClr val="FF0000"/>
                  </a:solidFill>
                </a:ln>
                <a:solidFill>
                  <a:schemeClr val="tx1">
                    <a:lumMod val="95000"/>
                  </a:schemeClr>
                </a:solidFill>
                <a:latin typeface="Comic Sans MS" pitchFamily="66" charset="0"/>
                <a:cs typeface="Calibri Light" pitchFamily="34" charset="0"/>
              </a:rPr>
              <a:t>тротуар</a:t>
            </a:r>
            <a:endParaRPr lang="ru-RU" sz="2800" b="1" dirty="0">
              <a:ln>
                <a:solidFill>
                  <a:srgbClr val="FF0000"/>
                </a:solidFill>
              </a:ln>
              <a:solidFill>
                <a:schemeClr val="tx1">
                  <a:lumMod val="95000"/>
                </a:schemeClr>
              </a:solidFill>
              <a:latin typeface="Comic Sans MS" pitchFamily="66" charset="0"/>
              <a:cs typeface="Calibri Light" pitchFamily="34" charset="0"/>
            </a:endParaRPr>
          </a:p>
        </p:txBody>
      </p:sp>
      <p:pic>
        <p:nvPicPr>
          <p:cNvPr id="6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100" end="5637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566124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882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5C5C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5C5C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3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  <p:extLst>
    <p:ext uri="{E180D4A7-C9FB-4DFB-919C-405C955672EB}">
      <p14:showEvtLst xmlns:p14="http://schemas.microsoft.com/office/powerpoint/2010/main">
        <p14:playEvt time="2004" objId="6"/>
        <p14:stopEvt time="17401" objId="6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3" descr="hello_html_m2c873a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3153964"/>
            <a:ext cx="4714908" cy="34897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yezd_so_dvora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57158" y="214290"/>
            <a:ext cx="5286412" cy="3475327"/>
          </a:xfrm>
        </p:spPr>
      </p:pic>
      <p:pic>
        <p:nvPicPr>
          <p:cNvPr id="8" name="Рисунок 7" descr="svetofo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76710"/>
            <a:ext cx="2500330" cy="3281290"/>
          </a:xfrm>
          <a:prstGeom prst="rect">
            <a:avLst/>
          </a:prstGeom>
        </p:spPr>
      </p:pic>
      <p:sp>
        <p:nvSpPr>
          <p:cNvPr id="9" name="Овальная выноска 8"/>
          <p:cNvSpPr/>
          <p:nvPr/>
        </p:nvSpPr>
        <p:spPr>
          <a:xfrm>
            <a:off x="2500298" y="3571876"/>
            <a:ext cx="2286016" cy="1285884"/>
          </a:xfrm>
          <a:prstGeom prst="wedgeEllipseCallout">
            <a:avLst>
              <a:gd name="adj1" fmla="val -53448"/>
              <a:gd name="adj2" fmla="val 53749"/>
            </a:avLst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28794" y="3929066"/>
            <a:ext cx="332871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Осторожно!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5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8383" end="2656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0322" y="587727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3258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8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</p:bldLst>
  </p:timing>
  <p:extLst>
    <p:ext uri="{E180D4A7-C9FB-4DFB-919C-405C955672EB}">
      <p14:showEvtLst xmlns:p14="http://schemas.microsoft.com/office/powerpoint/2010/main">
        <p14:playEvt time="2007" objId="5"/>
        <p14:stopEvt time="31933" objId="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8.jpg"/>
          <p:cNvPicPr>
            <a:picLocks noGrp="1" noChangeAspect="1"/>
          </p:cNvPicPr>
          <p:nvPr>
            <p:ph idx="1"/>
          </p:nvPr>
        </p:nvPicPr>
        <p:blipFill>
          <a:blip r:embed="rId4"/>
          <a:srcRect l="12688" r="12688" b="3086"/>
          <a:stretch>
            <a:fillRect/>
          </a:stretch>
        </p:blipFill>
        <p:spPr>
          <a:xfrm>
            <a:off x="428596" y="357166"/>
            <a:ext cx="8293130" cy="6037546"/>
          </a:xfrm>
        </p:spPr>
      </p:pic>
      <p:pic>
        <p:nvPicPr>
          <p:cNvPr id="3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8175" end="1439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312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12299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dd4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2844" y="1071546"/>
            <a:ext cx="8720394" cy="4987453"/>
          </a:xfrm>
        </p:spPr>
      </p:pic>
      <p:pic>
        <p:nvPicPr>
          <p:cNvPr id="3" name="Дом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36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481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14491" objId="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pngtree-stop-walking-at-the-red-light-png-clipart_34292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04" y="500042"/>
            <a:ext cx="6072230" cy="6081572"/>
          </a:xfrm>
          <a:prstGeom prst="rect">
            <a:avLst/>
          </a:prstGeom>
        </p:spPr>
      </p:pic>
      <p:pic>
        <p:nvPicPr>
          <p:cNvPr id="9" name="Рисунок 8" descr="pedestrian-traffic-light-vector-2194833.jpg"/>
          <p:cNvPicPr>
            <a:picLocks noChangeAspect="1"/>
          </p:cNvPicPr>
          <p:nvPr/>
        </p:nvPicPr>
        <p:blipFill>
          <a:blip r:embed="rId5"/>
          <a:srcRect b="20735"/>
          <a:stretch>
            <a:fillRect/>
          </a:stretch>
        </p:blipFill>
        <p:spPr>
          <a:xfrm>
            <a:off x="2428860" y="1431776"/>
            <a:ext cx="4384555" cy="419799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488" y="428604"/>
            <a:ext cx="3425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Светофор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2" name="Дом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2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35317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000" objId="2"/>
        <p14:stopEvt time="33566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2855.jpg"/>
          <p:cNvPicPr>
            <a:picLocks noGrp="1" noChangeAspect="1"/>
          </p:cNvPicPr>
          <p:nvPr>
            <p:ph idx="1"/>
          </p:nvPr>
        </p:nvPicPr>
        <p:blipFill>
          <a:blip r:embed="rId4"/>
          <a:srcRect b="16798"/>
          <a:stretch>
            <a:fillRect/>
          </a:stretch>
        </p:blipFill>
        <p:spPr>
          <a:xfrm>
            <a:off x="928662" y="1500174"/>
            <a:ext cx="7368140" cy="4597849"/>
          </a:xfrm>
        </p:spPr>
      </p:pic>
      <p:pic>
        <p:nvPicPr>
          <p:cNvPr id="9" name="Рисунок 8" descr="s12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2000240"/>
            <a:ext cx="542919" cy="542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38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Пешеходный переход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2" name="Дом 6 (1)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614120"/>
            <a:ext cx="179512" cy="304800"/>
          </a:xfrm>
          <a:prstGeom prst="rect">
            <a:avLst/>
          </a:prstGeom>
        </p:spPr>
      </p:pic>
    </p:spTree>
  </p:cSld>
  <p:clrMapOvr>
    <a:masterClrMapping/>
  </p:clrMapOvr>
  <p:transition advClick="0" advTm="3648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35369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399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ello_html_25426600.png"/>
          <p:cNvPicPr>
            <a:picLocks noGrp="1" noChangeAspect="1"/>
          </p:cNvPicPr>
          <p:nvPr>
            <p:ph idx="1"/>
          </p:nvPr>
        </p:nvPicPr>
        <p:blipFill>
          <a:blip r:embed="rId5"/>
          <a:srcRect l="8268" t="8399" r="8268" b="8399"/>
          <a:stretch>
            <a:fillRect/>
          </a:stretch>
        </p:blipFill>
        <p:spPr>
          <a:xfrm>
            <a:off x="1357290" y="1357298"/>
            <a:ext cx="6687353" cy="4999643"/>
          </a:xfrm>
        </p:spPr>
      </p:pic>
      <p:sp>
        <p:nvSpPr>
          <p:cNvPr id="5" name="Заголовок 9"/>
          <p:cNvSpPr txBox="1">
            <a:spLocks/>
          </p:cNvSpPr>
          <p:nvPr/>
        </p:nvSpPr>
        <p:spPr>
          <a:xfrm>
            <a:off x="428596" y="285728"/>
            <a:ext cx="7935506" cy="923330"/>
          </a:xfrm>
          <a:prstGeom prst="rect">
            <a:avLst/>
          </a:prstGeom>
          <a:noFill/>
        </p:spPr>
        <p:txBody>
          <a:bodyPr vert="horz" wrap="none" lIns="91440" tIns="45720" rIns="91440" bIns="45720" anchor="ctr">
            <a:sp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Подземный</a:t>
            </a:r>
            <a:r>
              <a:rPr kumimoji="0" lang="ru-RU" sz="54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переход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трелка влево 7"/>
          <p:cNvSpPr/>
          <p:nvPr/>
        </p:nvSpPr>
        <p:spPr>
          <a:xfrm rot="19054982">
            <a:off x="5189705" y="3563426"/>
            <a:ext cx="1183165" cy="384294"/>
          </a:xfrm>
          <a:prstGeom prst="leftArrow">
            <a:avLst>
              <a:gd name="adj1" fmla="val 30712"/>
              <a:gd name="adj2" fmla="val 150692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Дом 7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473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1677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1414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1414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  <p:extLst>
    <p:ext uri="{E180D4A7-C9FB-4DFB-919C-405C955672EB}">
      <p14:showEvtLst xmlns:p14="http://schemas.microsoft.com/office/powerpoint/2010/main">
        <p14:playEvt time="2011" objId="7"/>
        <p14:stopEvt time="16189" objId="7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496944" cy="6408712"/>
          </a:xfrm>
        </p:spPr>
      </p:pic>
      <p:pic>
        <p:nvPicPr>
          <p:cNvPr id="5" name="помощьме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24154"/>
      </p:ext>
    </p:extLst>
  </p:cSld>
  <p:clrMapOvr>
    <a:masterClrMapping/>
  </p:clrMapOvr>
  <p:transition advClick="0" advTm="1578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15005" objId="5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едетский знак - Азбука безопасности _ Смешарики 2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6632"/>
            <a:ext cx="892899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15590"/>
      </p:ext>
    </p:extLst>
  </p:cSld>
  <p:clrMapOvr>
    <a:masterClrMapping/>
  </p:clrMapOvr>
  <p:transition advClick="0" advTm="1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555.jpg"/>
          <p:cNvPicPr>
            <a:picLocks noGrp="1" noChangeAspect="1"/>
          </p:cNvPicPr>
          <p:nvPr>
            <p:ph idx="1"/>
          </p:nvPr>
        </p:nvPicPr>
        <p:blipFill>
          <a:blip r:embed="rId4"/>
          <a:srcRect l="11024" t="14698" r="10630" b="20997"/>
          <a:stretch>
            <a:fillRect/>
          </a:stretch>
        </p:blipFill>
        <p:spPr>
          <a:xfrm>
            <a:off x="304800" y="404664"/>
            <a:ext cx="8679558" cy="5342733"/>
          </a:xfrm>
        </p:spPr>
      </p:pic>
      <p:pic>
        <p:nvPicPr>
          <p:cNvPr id="7" name="Дом 5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22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25717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7"/>
        <p14:stopEvt time="23584" objId="7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0-tub-ru.yandex.net/i?id=385761ab83d4cfe98ab40cc1a1596cd2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8750"/>
            <a:ext cx="8568951" cy="6071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заданий для воспитанников на закрепления материала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абота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336016" y="5837394"/>
            <a:ext cx="448816" cy="343272"/>
          </a:xfrm>
          <a:prstGeom prst="rect">
            <a:avLst/>
          </a:prstGeom>
        </p:spPr>
      </p:pic>
      <p:sp>
        <p:nvSpPr>
          <p:cNvPr id="4" name="Правильный пятиугольник 3"/>
          <p:cNvSpPr/>
          <p:nvPr/>
        </p:nvSpPr>
        <p:spPr>
          <a:xfrm>
            <a:off x="8172400" y="5837394"/>
            <a:ext cx="504056" cy="566360"/>
          </a:xfrm>
          <a:prstGeom prst="pentag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1168"/>
      </p:ext>
    </p:extLst>
  </p:cSld>
  <p:clrMapOvr>
    <a:masterClrMapping/>
  </p:clrMapOvr>
  <p:transition advClick="0" advTm="1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a0c7473d04fddb44912b05068b678b93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210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абота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018" y="5990321"/>
            <a:ext cx="609600" cy="609600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1259632" y="4149080"/>
            <a:ext cx="6120680" cy="100811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7092280" y="548680"/>
            <a:ext cx="864096" cy="72008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15263"/>
      </p:ext>
    </p:extLst>
  </p:cSld>
  <p:clrMapOvr>
    <a:masterClrMapping/>
  </p:clrMapOvr>
  <p:transition advClick="0" advTm="1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ru.yandex.net/i?id=ec3c96c396159dbdba83e9919907b430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абота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90885"/>
      </p:ext>
    </p:extLst>
  </p:cSld>
  <p:clrMapOvr>
    <a:masterClrMapping/>
  </p:clrMapOvr>
  <p:transition advClick="0" advTm="1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vetofor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57290" y="1071546"/>
            <a:ext cx="3483846" cy="4572000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4143372" y="285728"/>
            <a:ext cx="4786346" cy="1857388"/>
          </a:xfrm>
          <a:prstGeom prst="wedgeEllipseCallout">
            <a:avLst>
              <a:gd name="adj1" fmla="val -38174"/>
              <a:gd name="adj2" fmla="val 67044"/>
            </a:avLst>
          </a:prstGeom>
          <a:solidFill>
            <a:schemeClr val="tx1"/>
          </a:solidFill>
          <a:ln>
            <a:solidFill>
              <a:schemeClr val="bg1">
                <a:lumMod val="50000"/>
                <a:lumOff val="5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Заголовок 9"/>
          <p:cNvSpPr txBox="1">
            <a:spLocks/>
          </p:cNvSpPr>
          <p:nvPr/>
        </p:nvSpPr>
        <p:spPr>
          <a:xfrm>
            <a:off x="4214810" y="428604"/>
            <a:ext cx="4338367" cy="1569660"/>
          </a:xfrm>
          <a:prstGeom prst="rect">
            <a:avLst/>
          </a:prstGeom>
          <a:noFill/>
        </p:spPr>
        <p:txBody>
          <a:bodyPr vert="horz" wrap="none" lIns="91440" tIns="45720" rIns="91440" bIns="45720" anchor="ctr">
            <a:sp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Спасибо за </a:t>
            </a:r>
          </a:p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внимание!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2" name="Работа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56435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90095"/>
      </p:ext>
    </p:extLst>
  </p:cSld>
  <p:clrMapOvr>
    <a:masterClrMapping/>
  </p:clrMapOvr>
  <p:transition advClick="0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72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В.Э. Рублях, Л.Н. Овчаренко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правил дорожного движения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,1976.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mymom.ru/stati/vospitanie-detei/pravila-dorozhnogo-dvizhenija-dlja-detei.html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yandex.ru/images/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пдд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дошкольников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216" y="47667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 advTm="4943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919</TotalTime>
  <Words>155</Words>
  <Application>Microsoft Office PowerPoint</Application>
  <PresentationFormat>Экран (4:3)</PresentationFormat>
  <Paragraphs>36</Paragraphs>
  <Slides>20</Slides>
  <Notes>1</Notes>
  <HiddenSlides>0</HiddenSlides>
  <MMClips>17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Calibri</vt:lpstr>
      <vt:lpstr>Calibri Light</vt:lpstr>
      <vt:lpstr>Century Gothic</vt:lpstr>
      <vt:lpstr>Comic Sans MS</vt:lpstr>
      <vt:lpstr>Times New Roman</vt:lpstr>
      <vt:lpstr>Verdana</vt:lpstr>
      <vt:lpstr>Wingdings</vt:lpstr>
      <vt:lpstr>Wingdings 2</vt:lpstr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Пешеходный переход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PyccaH</dc:creator>
  <cp:lastModifiedBy>ASD</cp:lastModifiedBy>
  <cp:revision>89</cp:revision>
  <dcterms:created xsi:type="dcterms:W3CDTF">2019-03-10T05:39:27Z</dcterms:created>
  <dcterms:modified xsi:type="dcterms:W3CDTF">2024-04-10T10:20:10Z</dcterms:modified>
</cp:coreProperties>
</file>